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ccb5389b541e43af"/>
  </p:sldMasterIdLst>
  <p:sldIdLst>
    <p:sldId id="264" r:id="Rbffbebadba174ab0"/>
    <p:sldId id="265" r:id="Rb08ed5262f694b3c"/>
    <p:sldId id="266" r:id="R8a2606e2943d45ad"/>
    <p:sldId id="267" r:id="R169ce3a24de743be"/>
    <p:sldId id="268" r:id="R54e3a1a1fa4347d6"/>
    <p:sldId id="269" r:id="R25f82e508d154cfd"/>
    <p:sldId id="270" r:id="R3022034481984056"/>
    <p:sldId id="271" r:id="R6d5deb139b6e4845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ccb5389b541e43af" /><Relationship Type="http://schemas.openxmlformats.org/officeDocument/2006/relationships/theme" Target="/ppt/slideMasters/theme/theme2.xml" Id="Raedbcf012842417d" /><Relationship Type="http://schemas.openxmlformats.org/officeDocument/2006/relationships/slide" Target="/ppt/slides/slide9.xml" Id="Rbffbebadba174ab0" /><Relationship Type="http://schemas.openxmlformats.org/officeDocument/2006/relationships/slide" Target="/ppt/slides/slidea.xml" Id="Rb08ed5262f694b3c" /><Relationship Type="http://schemas.openxmlformats.org/officeDocument/2006/relationships/slide" Target="/ppt/slides/slideb.xml" Id="R8a2606e2943d45ad" /><Relationship Type="http://schemas.openxmlformats.org/officeDocument/2006/relationships/slide" Target="/ppt/slides/slidec.xml" Id="R169ce3a24de743be" /><Relationship Type="http://schemas.openxmlformats.org/officeDocument/2006/relationships/tableStyles" Target="/ppt/tableStyles.xml" Id="R58a8a18915b84f3c" /><Relationship Type="http://schemas.openxmlformats.org/officeDocument/2006/relationships/slide" Target="/ppt/slides/slided.xml" Id="R54e3a1a1fa4347d6" /><Relationship Type="http://schemas.openxmlformats.org/officeDocument/2006/relationships/slide" Target="/ppt/slides/slidee.xml" Id="R25f82e508d154cfd" /><Relationship Type="http://schemas.openxmlformats.org/officeDocument/2006/relationships/slide" Target="/ppt/slides/slidef.xml" Id="R3022034481984056" /><Relationship Type="http://schemas.openxmlformats.org/officeDocument/2006/relationships/slide" Target="/ppt/slides/slide10.xml" Id="R6d5deb139b6e4845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13327c834f294585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aa943ed6cc06492c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735220f860aa45fd" /><Relationship Type="http://schemas.openxmlformats.org/officeDocument/2006/relationships/slideMaster" Target="/ppt/slideMasters/slideMaster2.xml" Id="R85d27f2bf33942fd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5326989bbd0645da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735220f860aa45fd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1c81830c27ca4061" /><Relationship Type="http://schemas.openxmlformats.org/officeDocument/2006/relationships/slideLayout" Target="/ppt/slideLayouts/slideLayout2.xml" Id="Ra623820e39504a43" /><Relationship Type="http://schemas.openxmlformats.org/officeDocument/2006/relationships/slideLayout" Target="/ppt/slideLayouts/slideLayout3.xml" Id="R7a204850793d4630" /><Relationship Type="http://schemas.openxmlformats.org/officeDocument/2006/relationships/slideLayout" Target="/ppt/slideLayouts/slideLayout4.xml" Id="Rf6b1a2bc0fbd445e" /><Relationship Type="http://schemas.openxmlformats.org/officeDocument/2006/relationships/slideLayout" Target="/ppt/slideLayouts/slideLayout5.xml" Id="R0901667bb3644f68" /><Relationship Type="http://schemas.openxmlformats.org/officeDocument/2006/relationships/image" Target="/ppt/media/image2.bin" Id="Rb249593310b14a6f" /><Relationship Type="http://schemas.openxmlformats.org/officeDocument/2006/relationships/image" Target="/ppt/media/image.bin" Id="R6053860bb81b4fe0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b249593310b14a6f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6053860bb81b4fe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f6b1a2bc0fbd445e"/>
    <p:sldLayoutId id="2147483652" r:id="R7a204850793d4630"/>
    <p:sldLayoutId id="2147483651" r:id="Ra623820e39504a43"/>
    <p:sldLayoutId id="2147483654" r:id="R0901667bb3644f6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99439a653ac14ea9" /><Relationship Type="http://schemas.openxmlformats.org/officeDocument/2006/relationships/chart" Target="/ppt/slides/charts/chart29.xml" Id="Rac2e481adc2a4ef2" /><Relationship Type="http://schemas.openxmlformats.org/officeDocument/2006/relationships/chart" Target="/ppt/slides/charts/chart2a.xml" Id="R5a8ff639db0e4eba" /><Relationship Type="http://schemas.openxmlformats.org/officeDocument/2006/relationships/chart" Target="/ppt/slides/charts/chart2b.xml" Id="R8736c23ca21e473c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c838525e440245c2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3a82edb1e6344fa2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98ea2992cadb49c2" /><Relationship Type="http://schemas.openxmlformats.org/officeDocument/2006/relationships/slideLayout" Target="/ppt/slideLayouts/slideLayout5.xml" Id="Rf257c6f9ac46450b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498d2b6493e143f5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ad3cbb5fb28e410f" /><Relationship Type="http://schemas.openxmlformats.org/officeDocument/2006/relationships/image" Target="/ppt/media/image4.bin" Id="R744ffb7db8c84415" /><Relationship Type="http://schemas.openxmlformats.org/officeDocument/2006/relationships/slideLayout" Target="/ppt/slideLayouts/slideLayout5.xml" Id="Rc19d1f4daf354a89" /><Relationship Type="http://schemas.openxmlformats.org/officeDocument/2006/relationships/chart" Target="/ppt/slides/charts/chart15.xml" Id="R8947442a15f148d7" /><Relationship Type="http://schemas.openxmlformats.org/officeDocument/2006/relationships/chart" Target="/ppt/slides/charts/chart16.xml" Id="R5456322eab3e46ce" /><Relationship Type="http://schemas.openxmlformats.org/officeDocument/2006/relationships/chart" Target="/ppt/slides/charts/chart17.xml" Id="Rfe4c0156598c4a43" /><Relationship Type="http://schemas.openxmlformats.org/officeDocument/2006/relationships/chart" Target="/ppt/slides/charts/chart18.xml" Id="R3349555c0e124564" /><Relationship Type="http://schemas.openxmlformats.org/officeDocument/2006/relationships/chart" Target="/ppt/slides/charts/chart19.xml" Id="R0357396e61a7499a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f2dde81fc305446b" /><Relationship Type="http://schemas.openxmlformats.org/officeDocument/2006/relationships/image" Target="/ppt/media/image4.bin" Id="R241ab913113742c9" /><Relationship Type="http://schemas.openxmlformats.org/officeDocument/2006/relationships/slideLayout" Target="/ppt/slideLayouts/slideLayout5.xml" Id="R57596176193b483f" /><Relationship Type="http://schemas.openxmlformats.org/officeDocument/2006/relationships/chart" Target="/ppt/slides/charts/chart1b.xml" Id="R596d8d972be14c8d" /><Relationship Type="http://schemas.openxmlformats.org/officeDocument/2006/relationships/chart" Target="/ppt/slides/charts/chart1c.xml" Id="R3f2facf8d01f48ff" /><Relationship Type="http://schemas.openxmlformats.org/officeDocument/2006/relationships/chart" Target="/ppt/slides/charts/chart1d.xml" Id="Ra7d2b3c9cdca4366" /><Relationship Type="http://schemas.openxmlformats.org/officeDocument/2006/relationships/chart" Target="/ppt/slides/charts/chart1e.xml" Id="R27ebe18a26624123" /><Relationship Type="http://schemas.openxmlformats.org/officeDocument/2006/relationships/chart" Target="/ppt/slides/charts/chart1f.xml" Id="R84ccab37149245f4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2a4be56878f749a1" /><Relationship Type="http://schemas.openxmlformats.org/officeDocument/2006/relationships/image" Target="/ppt/media/image4.bin" Id="R53c439de291d44b8" /><Relationship Type="http://schemas.openxmlformats.org/officeDocument/2006/relationships/slideLayout" Target="/ppt/slideLayouts/slideLayout5.xml" Id="Rfe6d54999b854082" /><Relationship Type="http://schemas.openxmlformats.org/officeDocument/2006/relationships/chart" Target="/ppt/slides/charts/chart21.xml" Id="R492537432bd94e2a" /><Relationship Type="http://schemas.openxmlformats.org/officeDocument/2006/relationships/chart" Target="/ppt/slides/charts/chart22.xml" Id="Re1c6da9f94724000" /><Relationship Type="http://schemas.openxmlformats.org/officeDocument/2006/relationships/chart" Target="/ppt/slides/charts/chart23.xml" Id="R84e855573aed40f1" /><Relationship Type="http://schemas.openxmlformats.org/officeDocument/2006/relationships/chart" Target="/ppt/slides/charts/chart24.xml" Id="R41e333fea31a4769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Smörslottsgatan 22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5.628788</c:v>
              </c:pt>
              <c:pt idx="1">
                <c:v>5.021277</c:v>
              </c:pt>
              <c:pt idx="2">
                <c:v>5.297872</c:v>
              </c:pt>
              <c:pt idx="3">
                <c:v>5.450549</c:v>
              </c:pt>
              <c:pt idx="4">
                <c:v>6.000000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Tallbacken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5.694444</c:v>
              </c:pt>
              <c:pt idx="1">
                <c:v>4.920000</c:v>
              </c:pt>
              <c:pt idx="2">
                <c:v>5.500000</c:v>
              </c:pt>
              <c:pt idx="3">
                <c:v>5.480000</c:v>
              </c:pt>
              <c:pt idx="4">
                <c:v>5.888889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0.555556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0.555556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0.555556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2014</c:v>
              </c:pt>
              <c:pt idx="1">
                <c:v>2013</c:v>
              </c:pt>
            </c:strLit>
          </c:cat>
          <c:val>
            <c:numLit>
              <c:formatCode>General</c:formatCode>
              <c:ptCount val="2"/>
              <c:pt idx="0">
                <c:v>0.888889</c:v>
              </c:pt>
              <c:pt idx="1">
                <c:v>0.111111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0.444444</c:v>
              </c:pt>
              <c:pt idx="1">
                <c:v>0.555556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0.666667</c:v>
              </c:pt>
              <c:pt idx="1">
                <c:v>0.333333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Tallbacken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Smörslottsgatan 22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ac2e481adc2a4ef2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5a8ff639db0e4eba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8736c23ca21e473c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Tallbacken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Smörslottsgatan 22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Tallbacken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Smörslottsgatan 22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98ea2992cadb49c2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Tallbacken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Smörslottsgatan 22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Smörslottsgatan 22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947442a15f148d7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456322eab3e46ce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e4c0156598c4a43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349555c0e124564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0357396e61a7499a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ad3cbb5fb28e410f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744ffb7db8c84415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Tallbacken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Smörslottsgatan 22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Smörslottsgatan 22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96d8d972be14c8d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f2facf8d01f48ff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7d2b3c9cdca4366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27ebe18a26624123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84ccab37149245f4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f2dde81fc305446b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241ab913113742c9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Tallbacken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Smörslottsgatan 22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Smörslottsgatan 22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92537432bd94e2a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1c6da9f94724000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4e855573aed40f1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41e333fea31a4769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2a4be56878f749a1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53c439de291d44b8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2017-02-01T10:49:20.631Z</dcterms:created>
  <dcterms:modified xsi:type="dcterms:W3CDTF">2017-02-01T10:49:20.631Z</dcterms:modified>
</cp:coreProperties>
</file>